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1383625" cy="32075438"/>
  <p:notesSz cx="6858000" cy="9144000"/>
  <p:embeddedFontLst>
    <p:embeddedFont>
      <p:font typeface="Trebuchet MS" pitchFamily="34" charset="0"/>
      <p:regular r:id="rId4"/>
      <p:bold r:id="rId5"/>
      <p:italic r:id="rId6"/>
      <p:boldItalic r:id="rId7"/>
    </p:embeddedFont>
    <p:embeddedFont>
      <p:font typeface="Garamond" pitchFamily="18" charset="0"/>
      <p:regular r:id="rId8"/>
      <p:bold r:id="rId9"/>
      <p: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iRfiiJaRsaE+1NNdXO0HjHPto6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92" y="5652"/>
      </p:cViewPr>
      <p:guideLst>
        <p:guide orient="horz" pos="10102"/>
        <p:guide pos="67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customschemas.google.com/relationships/presentationmetadata" Target="meta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559078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4"/>
          <p:cNvSpPr txBox="1">
            <a:spLocks noGrp="1"/>
          </p:cNvSpPr>
          <p:nvPr>
            <p:ph type="title"/>
          </p:nvPr>
        </p:nvSpPr>
        <p:spPr>
          <a:xfrm>
            <a:off x="1470124" y="1707141"/>
            <a:ext cx="18443377" cy="1540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290"/>
              <a:buFont typeface="Garamond"/>
              <a:buNone/>
              <a:defRPr sz="1029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/>
          <p:nvPr/>
        </p:nvSpPr>
        <p:spPr>
          <a:xfrm flipH="1">
            <a:off x="398184" y="518900"/>
            <a:ext cx="20587257" cy="29255171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733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1" descr="L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447911" y="28177539"/>
            <a:ext cx="293241" cy="29324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/>
          <p:nvPr/>
        </p:nvSpPr>
        <p:spPr>
          <a:xfrm>
            <a:off x="14931070" y="28139961"/>
            <a:ext cx="5792400" cy="3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2105" smtClean="0">
                <a:solidFill>
                  <a:schemeClr val="dk1"/>
                </a:solidFill>
                <a:latin typeface="Trebuchet MS"/>
                <a:sym typeface="Trebuchet MS"/>
              </a:rPr>
              <a:t>Herri Sugiarto</a:t>
            </a:r>
            <a:endParaRPr/>
          </a:p>
        </p:txBody>
      </p:sp>
      <p:pic>
        <p:nvPicPr>
          <p:cNvPr id="15" name="Google Shape;15;p1" descr="Envelope" title="Icon Presenter Emai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463411" y="28575596"/>
            <a:ext cx="262230" cy="2622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14931070" y="28567111"/>
            <a:ext cx="5611500" cy="3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id-ID" sz="2105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Dr</a:t>
            </a:r>
            <a:r>
              <a:rPr lang="id-ID" sz="2110" smtClean="0">
                <a:solidFill>
                  <a:schemeClr val="dk1"/>
                </a:solidFill>
                <a:latin typeface="Trebuchet MS" pitchFamily="34" charset="0"/>
                <a:ea typeface="Trebuchet MS"/>
                <a:cs typeface="Trebuchet MS"/>
                <a:sym typeface="Trebuchet MS"/>
              </a:rPr>
              <a:t>. Ir. </a:t>
            </a:r>
            <a:r>
              <a:rPr lang="id-ID" sz="2110">
                <a:latin typeface="Trebuchet MS" pitchFamily="34" charset="0"/>
                <a:ea typeface="Trebuchet MS"/>
              </a:rPr>
              <a:t>A</a:t>
            </a:r>
            <a:r>
              <a:rPr lang="id-ID" sz="2110" smtClean="0">
                <a:latin typeface="Trebuchet MS" pitchFamily="34" charset="0"/>
              </a:rPr>
              <a:t>tikha Sidhi Cahyana, ST., MT</a:t>
            </a:r>
            <a:endParaRPr sz="2110">
              <a:latin typeface="Trebuchet MS" pitchFamily="34" charset="0"/>
            </a:endParaRPr>
          </a:p>
        </p:txBody>
      </p:sp>
      <p:pic>
        <p:nvPicPr>
          <p:cNvPr id="17" name="Google Shape;17;p1" descr="Smart Phone" title="Icon - Presenter Phone Number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463411" y="28976053"/>
            <a:ext cx="262230" cy="26223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"/>
          <p:cNvSpPr txBox="1"/>
          <p:nvPr/>
        </p:nvSpPr>
        <p:spPr>
          <a:xfrm>
            <a:off x="14931066" y="28911716"/>
            <a:ext cx="57924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id-ID" sz="2110">
                <a:latin typeface="Trebuchet MS" pitchFamily="34" charset="0"/>
              </a:rPr>
              <a:t>atikhasidhi@umsida.ac.id</a:t>
            </a:r>
            <a:endParaRPr sz="2110">
              <a:latin typeface="Trebuchet MS" pitchFamily="34" charset="0"/>
            </a:endParaRPr>
          </a:p>
        </p:txBody>
      </p:sp>
      <p:cxnSp>
        <p:nvCxnSpPr>
          <p:cNvPr id="19" name="Google Shape;19;p1" descr="Vertical footer divider line"/>
          <p:cNvCxnSpPr/>
          <p:nvPr/>
        </p:nvCxnSpPr>
        <p:spPr>
          <a:xfrm>
            <a:off x="17403955" y="28698609"/>
            <a:ext cx="0" cy="1401000"/>
          </a:xfrm>
          <a:prstGeom prst="straightConnector1">
            <a:avLst/>
          </a:prstGeom>
          <a:noFill/>
          <a:ln w="9525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" name="Google Shape;20;p1"/>
          <p:cNvSpPr txBox="1"/>
          <p:nvPr/>
        </p:nvSpPr>
        <p:spPr>
          <a:xfrm>
            <a:off x="263223" y="737850"/>
            <a:ext cx="12566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6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Universitas Muhammadiyah Sidoarjo</a:t>
            </a:r>
            <a:endParaRPr sz="60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1" name="Google Shape;21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625075" y="757700"/>
            <a:ext cx="6877050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yage">
      <a:dk1>
        <a:srgbClr val="000000"/>
      </a:dk1>
      <a:lt1>
        <a:srgbClr val="FFFFFF"/>
      </a:lt1>
      <a:dk2>
        <a:srgbClr val="3A3A3A"/>
      </a:dk2>
      <a:lt2>
        <a:srgbClr val="ACACAC"/>
      </a:lt2>
      <a:accent1>
        <a:srgbClr val="01B1AE"/>
      </a:accent1>
      <a:accent2>
        <a:srgbClr val="6AA4D9"/>
      </a:accent2>
      <a:accent3>
        <a:srgbClr val="F26289"/>
      </a:accent3>
      <a:accent4>
        <a:srgbClr val="ED7D31"/>
      </a:accent4>
      <a:accent5>
        <a:srgbClr val="A88CF6"/>
      </a:accent5>
      <a:accent6>
        <a:srgbClr val="3A3A3A"/>
      </a:accent6>
      <a:hlink>
        <a:srgbClr val="01B1AE"/>
      </a:hlink>
      <a:folHlink>
        <a:srgbClr val="01B1A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Garamond</vt:lpstr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Windows User</cp:lastModifiedBy>
  <cp:revision>3</cp:revision>
  <dcterms:created xsi:type="dcterms:W3CDTF">2019-10-09T09:08:27Z</dcterms:created>
  <dcterms:modified xsi:type="dcterms:W3CDTF">2025-06-25T12:08:48Z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